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0" r:id="rId3"/>
    <p:sldId id="301" r:id="rId4"/>
    <p:sldId id="274" r:id="rId5"/>
    <p:sldId id="30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A0B"/>
    <a:srgbClr val="F0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82CC49-A48C-DD44-F406-D6AC75CD3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DBC8EB-239B-5AA7-A62E-18353709E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A3DCB8-A19D-E949-C5FC-793AD248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04C0C3-1B39-4D9B-2E21-C2DD170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468646-6424-94D8-69CA-F3224D79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32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B6AFD3-412B-D9AC-FADE-77FB60BF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F9FA69-BB8F-008C-38F3-09A7C2E12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E48852-D3B8-3C9E-8652-8D8FC09B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CCB0E5-35FC-2EC3-E946-C9F8DDB6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FA65E8-94CD-4AD9-55B7-39D93F84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45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766E418-BBBA-359D-5471-319BAAA9F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91B9D7-85E3-20FB-CA5C-EF3B6F318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9459C3-DF89-7579-649D-9F080DF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57753A-A595-4B82-6619-B215874C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44EC36-43E6-1A3E-E588-6210565F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3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0DDB1-3907-9C2F-25EA-93AE8878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127324-7064-465D-4C2A-04E0B629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A63D6F-E925-831C-DEFF-C506D0E6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819BB-D583-A883-434E-521AD374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573C9D-48BF-9E4A-0F68-C7E430DE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15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F16FC-739A-8913-C095-A4F705FE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B35F75-D84C-7C1F-83B9-C4F2B6B8F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A9F87A-773F-A06B-D6B8-624F2B26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6988B0-4BF1-AD25-64F0-51AD583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5F44AC-D2B4-4880-6635-CDAFDA24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2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7D63D-5260-59A7-87DE-F5D7D59A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9CD5ED-A50D-A14C-FCDA-32B1B52D5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F48742-2AB3-F3BF-0C89-32A6C2A44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8FB25E-F726-F1EF-1B2D-0442F412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BE35A4-D2FC-B242-2119-5C3AB7BC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EBA214-F9B8-44C0-E6F2-306490CA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5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E8400-BE73-4BEC-70B3-A57EDBB4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170612-069D-9E81-A6EE-97A88FEEA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E2E16-5A15-8BC1-7F4F-A637EF97D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1A0620F-0891-96CB-F80C-2938AF7C9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C880FFC-1513-9DAC-9DA3-87FF5DB6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664D947-3163-1FA6-7712-CEE86AA4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9E8966F-CE3A-1C5E-D263-CFED8699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0CE4E99-FB9C-84ED-E3DD-E1BEAC50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47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F471F-5630-39D5-4E51-9F3F52E9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DD6BB1-5DC7-6346-7B70-9F289905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47B054-65BE-DDA7-F0EB-3B33A9BA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C13995-B459-B5F0-8D6B-33414AFF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15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BBFCE4-B247-2D5B-DB69-F1CD11BD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8F0A50-619B-F594-8AC5-F1FEF745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DF3573-D5D0-B397-84DF-D13402D9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66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E0522-364A-89D9-D8C4-C68C417C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8B165-9B73-61B1-C820-49656D9E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84BFB6-36EC-6E4C-CEEC-129BDBA26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D7C657-EE5A-179E-8AF4-F8A53007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E3AC4F-1308-4C1D-933C-C1ABC61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46EDE4-544E-25E0-E8E9-904E949E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3BB745-D9C4-A6DD-86BF-556D7AE3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7DE24F8-14C1-697A-46C9-FF59A11CF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43E4DB-AEE8-E1C5-F520-24A9DE43A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C2ED76-9CA0-26C1-D6CC-E5EA14CC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0D8AC2-6C24-D65E-8E0C-CAA6053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749EE-AA78-C340-A93D-68941088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68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D2937D-697A-79C9-2514-F21EA25B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96FB52-BC0B-D5EE-0440-05C9A1C1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0CB2C2-32C8-DB61-8F04-E958FCA4D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4E22-7449-40C6-8807-AFF274333862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EDEB9C-0AD7-A26B-65F7-184667324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848A25-0416-5409-D8D4-0CC721842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C646-6FA0-47F4-BDC3-B5E42DB21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26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AAD70-F829-8C7D-4221-097B1AF5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426D771-A574-1869-943F-7B9BE481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7400"/>
            <a:ext cx="12192000" cy="81731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8C37553-E338-61C3-B2E4-A3A00F11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52617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zh-TW" sz="8800" b="1" dirty="0">
                <a:solidFill>
                  <a:srgbClr val="7F3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幸福人生</a:t>
            </a:r>
            <a:endParaRPr lang="zh-TW" altLang="en-US" sz="8800" b="1" dirty="0">
              <a:solidFill>
                <a:srgbClr val="7F3A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E97872-A4BB-1495-885E-63D3B574F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084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rgbClr val="7F3A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en-US" altLang="zh-TW" sz="4000" b="1" dirty="0">
                <a:solidFill>
                  <a:srgbClr val="7F3A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89:1~16</a:t>
            </a:r>
            <a:endParaRPr lang="zh-TW" altLang="en-US" sz="4000" b="1" dirty="0">
              <a:solidFill>
                <a:srgbClr val="7F3A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189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5E426-C7A3-4545-1E54-3017BF3D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436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求祢教示阮數算家己的日子 互阮得到智慧的心</a:t>
            </a:r>
            <a:b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因為佇祢看干年親像過昨暝 閣親像睏一醒</a:t>
            </a:r>
          </a:p>
        </p:txBody>
      </p:sp>
    </p:spTree>
    <p:extLst>
      <p:ext uri="{BB962C8B-B14F-4D97-AF65-F5344CB8AC3E}">
        <p14:creationId xmlns:p14="http://schemas.microsoft.com/office/powerpoint/2010/main" val="131789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D96BC-D9CA-548F-F4CB-295816B5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87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阮一生誇口只有勞苦和憂愁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緊緊過去無留什麼</a:t>
            </a:r>
            <a:b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求祢早起時用祢慈愛充滿阮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互阮一世人歡喜</a:t>
            </a:r>
          </a:p>
        </p:txBody>
      </p:sp>
    </p:spTree>
    <p:extLst>
      <p:ext uri="{BB962C8B-B14F-4D97-AF65-F5344CB8AC3E}">
        <p14:creationId xmlns:p14="http://schemas.microsoft.com/office/powerpoint/2010/main" val="301618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DC102A-6FC0-70A2-B748-9457F1E5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40" y="1650229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阮一生 欲跟隨祢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阮的心 獻上給祢</a:t>
            </a:r>
            <a:b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阮一生 欲跟隨祢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欣慕神 和祢徛起</a:t>
            </a:r>
          </a:p>
        </p:txBody>
      </p:sp>
    </p:spTree>
    <p:extLst>
      <p:ext uri="{BB962C8B-B14F-4D97-AF65-F5344CB8AC3E}">
        <p14:creationId xmlns:p14="http://schemas.microsoft.com/office/powerpoint/2010/main" val="84500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762D6-3A2A-1C77-D532-C9306A78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330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阮一生誇口只有勞苦和憂愁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緊緊過去無留什麼</a:t>
            </a:r>
            <a:b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求祢的美妙掂佇玩的頂面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願祢的榮光顯明</a:t>
            </a:r>
          </a:p>
        </p:txBody>
      </p:sp>
    </p:spTree>
    <p:extLst>
      <p:ext uri="{BB962C8B-B14F-4D97-AF65-F5344CB8AC3E}">
        <p14:creationId xmlns:p14="http://schemas.microsoft.com/office/powerpoint/2010/main" val="42093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A5A9D-7509-9B3B-BE1F-8B550688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A2679B-67D5-2020-0177-521319E42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8F6E6E1-7735-25C9-3D3E-BC66EF5B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884" y="0"/>
            <a:ext cx="4904232" cy="68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64E54B0-EFC4-3E40-EFF3-73C5CEEA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52"/>
            <a:ext cx="12192000" cy="68604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5A1196-2CC7-D455-FEFB-F75B8D89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 感恩季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A91986-75C6-D5C7-A451-EE592DCC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350007"/>
            <a:ext cx="10265664" cy="38269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年終感恩奉獻</a:t>
            </a: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年節感恩見證</a:t>
            </a:r>
          </a:p>
        </p:txBody>
      </p:sp>
    </p:spTree>
    <p:extLst>
      <p:ext uri="{BB962C8B-B14F-4D97-AF65-F5344CB8AC3E}">
        <p14:creationId xmlns:p14="http://schemas.microsoft.com/office/powerpoint/2010/main" val="38332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4AD02-6D95-458B-6AE0-5BB8577E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0"/>
            <a:ext cx="10515600" cy="2042795"/>
          </a:xfrm>
        </p:spPr>
        <p:txBody>
          <a:bodyPr>
            <a:normAutofit/>
          </a:bodyPr>
          <a:lstStyle/>
          <a:p>
            <a:r>
              <a:rPr lang="en-US" altLang="zh-TW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1/25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主日和</a:t>
            </a:r>
            <a:r>
              <a:rPr lang="en-US" altLang="zh-TW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93841-BBD0-3489-DAE3-C2C3614A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241" y="3429000"/>
            <a:ext cx="6619622" cy="91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外請講員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洪真哲牧師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7CE30A1-832F-3D44-DA58-4E72AE076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t="5324" r="53585" b="50000"/>
          <a:stretch/>
        </p:blipFill>
        <p:spPr>
          <a:xfrm>
            <a:off x="838200" y="2938463"/>
            <a:ext cx="4140680" cy="30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CA2F9-E5F6-D3BF-8EC8-692DD38A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2C76F-B9A0-050A-624B-A1C8589C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2946400"/>
            <a:ext cx="9909588" cy="323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2/8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主日後</a:t>
            </a:r>
            <a:r>
              <a:rPr lang="en-US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參與懷相事工的同工留步</a:t>
            </a:r>
            <a:r>
              <a:rPr lang="en-US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彩燕姐將跟大家教學如何下載課程和上傳回報。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999B1F-DBDE-FAA8-14DE-702BF460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38" r="30230" b="88444"/>
          <a:stretch>
            <a:fillRect/>
          </a:stretch>
        </p:blipFill>
        <p:spPr>
          <a:xfrm>
            <a:off x="751839" y="365125"/>
            <a:ext cx="9909588" cy="23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BABFB23-48F6-1CE1-FBC4-AB1FE231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7400"/>
            <a:ext cx="12192000" cy="81731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59E68FC-1831-7BBA-4442-39CD1D979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52617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zh-TW" sz="8800" b="1" dirty="0">
                <a:solidFill>
                  <a:srgbClr val="7F3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幸福人生</a:t>
            </a:r>
            <a:endParaRPr lang="zh-TW" altLang="en-US" sz="8800" b="1" dirty="0">
              <a:solidFill>
                <a:srgbClr val="7F3A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2445FC-0899-E178-BD4A-778A1EDD9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084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rgbClr val="7F3A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en-US" altLang="zh-TW" sz="4000" b="1" dirty="0">
                <a:solidFill>
                  <a:srgbClr val="7F3A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89:1~16</a:t>
            </a:r>
            <a:endParaRPr lang="zh-TW" altLang="en-US" sz="4000" b="1" dirty="0">
              <a:solidFill>
                <a:srgbClr val="7F3A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84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97B038-D339-07D3-2970-9C63E702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77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zh-TW" sz="4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en-US" altLang="zh-TW" sz="4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89:1~16</a:t>
            </a:r>
            <a:endParaRPr lang="zh-TW" altLang="en-US" sz="4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34D4E7-2DE7-5C04-D8DF-504E994A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" y="936784"/>
            <a:ext cx="11574780" cy="61726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（以斯拉人以探的訓誨詩。）我要歌唱耶和華的慈愛，直到永遠；我要用口將你的信實傳與萬代。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因我曾說：你的慈悲必建立到永遠；你的信實必堅立在天上。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我與我所揀選的人立了約，向我的僕人大衛起了誓：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我要建立你的後裔，直到永遠；要建立你的寶座，直到萬代。（細拉）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耶和華啊，諸天要稱讚你的奇事；在聖者的會中，要稱讚你的信實。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在天空誰能比耶和華呢？神的眾子中，誰能像耶和華呢？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他在聖者的會中，是大有威嚴的神，比一切在他四圍的更可畏懼。</a:t>
            </a:r>
            <a:b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50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61030A-4E93-DD0A-5CFF-DA266368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537210"/>
            <a:ext cx="11087100" cy="650367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耶和華─萬軍之神啊，哪一個大能者像你耶和華？你的信實是在你的四圍。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你管轄海的狂傲；波浪翻騰，你就使他平靜了。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你打碎了拉哈伯，似乎是已殺的人；你用有能的膀臂打散了你的仇敵。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天屬你，地也屬你；世界和其中所充滿的都為你所建立。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南北為你所創造；他泊和黑門都因你的名歡呼。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你有大能的膀臂；你的手有力，你的右手也高舉。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公義和公平是你寶座的根基；慈愛和誠實行在你前面。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知道向你歡呼的，那民是有福的！耶和華啊，他們在你臉上的光裡行走。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他們因你的名終日歡樂，因你的公義得以高舉。</a:t>
            </a:r>
            <a:b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580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8101664-6BEB-439D-2F3D-08D846E4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530" cy="68580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78664-181A-7AEB-4257-F1B3C31A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313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一、不斷建造屬天生命</a:t>
            </a:r>
          </a:p>
          <a:p>
            <a:pPr marL="0" indent="0">
              <a:buNone/>
            </a:pPr>
            <a:r>
              <a:rPr lang="zh-TW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二、與主連結勝過仇敵</a:t>
            </a:r>
          </a:p>
          <a:p>
            <a:pPr marL="0" indent="0">
              <a:buNone/>
            </a:pPr>
            <a:r>
              <a:rPr lang="zh-TW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三、尊主為大行在光中</a:t>
            </a:r>
          </a:p>
          <a:p>
            <a:pPr marL="0" indent="0">
              <a:buNone/>
            </a:pP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2D7D5B4-E6C0-6677-C7FE-F534412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30575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u="sng" dirty="0">
                <a:solidFill>
                  <a:srgbClr val="7F3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</p:spTree>
    <p:extLst>
      <p:ext uri="{BB962C8B-B14F-4D97-AF65-F5344CB8AC3E}">
        <p14:creationId xmlns:p14="http://schemas.microsoft.com/office/powerpoint/2010/main" val="102718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565</Words>
  <Application>Microsoft Office PowerPoint</Application>
  <PresentationFormat>寬螢幕</PresentationFormat>
  <Paragraphs>37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標楷體</vt:lpstr>
      <vt:lpstr>Arial</vt:lpstr>
      <vt:lpstr>Calibri</vt:lpstr>
      <vt:lpstr>Calibri Light</vt:lpstr>
      <vt:lpstr>Office 佈景主題</vt:lpstr>
      <vt:lpstr>幸福人生</vt:lpstr>
      <vt:lpstr>PowerPoint 簡報</vt:lpstr>
      <vt:lpstr>1-2月 感恩季</vt:lpstr>
      <vt:lpstr>1/25主日和2/1主日</vt:lpstr>
      <vt:lpstr>PowerPoint 簡報</vt:lpstr>
      <vt:lpstr>幸福人生</vt:lpstr>
      <vt:lpstr>詩89:1~16</vt:lpstr>
      <vt:lpstr>PowerPoint 簡報</vt:lpstr>
      <vt:lpstr>大綱</vt:lpstr>
      <vt:lpstr>求祢教示阮數算家己的日子 互阮得到智慧的心 因為佇祢看干年親像過昨暝 閣親像睏一醒</vt:lpstr>
      <vt:lpstr>阮一生誇口只有勞苦和憂愁 緊緊過去無留什麼 求祢早起時用祢慈愛充滿阮 互阮一世人歡喜</vt:lpstr>
      <vt:lpstr>阮一生 欲跟隨祢 阮的心 獻上給祢 阮一生 欲跟隨祢 欣慕神 和祢徛起</vt:lpstr>
      <vt:lpstr>阮一生誇口只有勞苦和憂愁 緊緊過去無留什麼 求祢的美妙掂佇玩的頂面 願祢的榮光顯明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tingju tsao</dc:creator>
  <cp:lastModifiedBy>stephen Pei</cp:lastModifiedBy>
  <cp:revision>8</cp:revision>
  <dcterms:created xsi:type="dcterms:W3CDTF">2026-01-09T13:48:05Z</dcterms:created>
  <dcterms:modified xsi:type="dcterms:W3CDTF">2026-01-16T15:14:23Z</dcterms:modified>
</cp:coreProperties>
</file>