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0" r:id="rId3"/>
    <p:sldId id="301" r:id="rId4"/>
    <p:sldId id="274" r:id="rId5"/>
    <p:sldId id="302" r:id="rId6"/>
    <p:sldId id="256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ED4B34-3EDF-829E-863D-7A83951D7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AD75BB-9280-2659-E1F1-CA6E1292E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01BCFF-4B3A-2AD3-A6CA-B556D62C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CAE1F6-45A5-2274-2396-85C0A2C9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36F89E-D192-C813-07EB-D9C69B5D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89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68A93F-9740-A409-3D67-99587339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118227-670A-005E-CDD8-1FC25F8F0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2A97B9-D13B-AF65-7087-526CFFF1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678E73-FBCD-457B-6F1A-4B8508CC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8BEE65-E6E4-B425-9BA9-841ABD0F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98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3789C5A-A265-491D-395C-C5C31095F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0DE2F0-96F3-21A9-517E-5A4091611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CD3A4C-6BC8-F3D2-F9CD-F77C40B7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3AA0B8-958F-2951-5706-2E2AEEF9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968F57-E13D-DDFB-1E58-A5517B60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44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EF78A7-BCC3-533B-7598-3EBA80AA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6AF129-FBB2-E16E-38E0-585AE0968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567615-ED32-2E88-EC7A-41B59D3B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2065A2-C43B-067E-65E2-FAE90DC6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9EADD9-E220-D352-D2D2-AC5227E9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9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2944C1-1A38-988F-1587-8FB1CD25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C5342-34E3-3790-3B4C-5F34EA4E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F17336-CA8A-7248-7358-32E6D75B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904113-7930-A1DC-3481-95F0650B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71F164-41F3-25FE-E4B8-66C23576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87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8B85E-6F86-88C4-CD20-24F0AEA5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1E2551-C5BF-54E0-2FE4-D86D8C50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763C31C-2BBD-FF05-3ADA-3F4A5010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B7C24-9EF8-15E5-3D44-42F2D683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368027-B579-2211-DABF-D0F633D6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76F1D3-85D0-7E39-FF6D-FBAFA8B0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6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862A0-34DF-8FEF-24BC-9A6D103D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3D425D-FB3C-0E03-214F-4AE0B852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68A18A-1737-161D-D5E4-E5694C5E3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55F5BCD-2827-FA20-5DD4-45BB59659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81E87F3-BA41-16F2-A978-8A7AFBF6E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7BACD49-5BAC-1FB0-C02B-D739126D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95A1E94-8101-4969-1E3D-A923853B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657FBF4-3A1C-80D9-7475-BFFE4744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69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73F2EE-6A20-A420-821D-3648A17D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D66EC9A-A76A-2090-3603-F53BBF37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66FD5B-F124-164F-7D27-2B0B06E3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F38B1E-4B17-7C20-FCF7-9497CB28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10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A499920-EEE2-6A2E-D79B-F7252D10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D1635A-5DF8-D29A-0B72-659C7E55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09F6D2-88C7-2C9E-157A-B56A2377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5F399A-ED8F-DC10-3139-D65A5A74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8CB414-F6D5-133C-4256-4F4A9A04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70F1B3-2721-4019-9E9A-40C63A5D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BC1FA4-D6C4-357A-FC14-410D266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B96091-9C61-84F1-B056-469898D4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41687B-06E2-AEAF-DA19-35F8A9AB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9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1A0561-3E50-765F-32B9-7A2F64D7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89FAE42-2E09-0A2B-25C6-682C7DA98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01F5C6-6573-89ED-E384-6430512BE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58088B-2156-4369-16D0-8D5B4DD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F58E83-5322-D08F-7AFB-5769A0B0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DC5D3C-B47E-9E68-2ED9-2A051317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50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6502BC5-77D3-9273-B50E-55C219F7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BB76D2-D1C1-9E3B-E9E1-C8E23260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35EF86-6D3F-41CD-172A-C3B50331B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A98A-AD32-4AF3-B56E-A1F50D1326A6}" type="datetimeFigureOut">
              <a:rPr lang="zh-TW" altLang="en-US" smtClean="0"/>
              <a:t>2026/1/16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28BAE9-4A0B-3082-858B-B7534F210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CF38F6-0D49-CC59-62A3-C0ACCC944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5F931-03E4-4C88-BFBE-A67410E40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6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4177E-DF31-1AF5-3BC0-7AE84ED4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275CFBF-A1A7-8CEC-A20C-CF983743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111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7B3F59B-3F28-9918-318C-56C9A9DA0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261" y="5989464"/>
            <a:ext cx="4182763" cy="912520"/>
          </a:xfrm>
        </p:spPr>
        <p:txBody>
          <a:bodyPr>
            <a:normAutofit/>
          </a:bodyPr>
          <a:lstStyle/>
          <a:p>
            <a:r>
              <a:rPr lang="zh-TW" altLang="zh-TW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以賽亞書</a:t>
            </a:r>
            <a:r>
              <a:rPr lang="en-US" altLang="zh-TW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54:1~3</a:t>
            </a:r>
            <a:endParaRPr lang="zh-TW" altLang="en-US" sz="3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AB070F-3270-7636-0B14-D354CACCE92B}"/>
              </a:ext>
            </a:extLst>
          </p:cNvPr>
          <p:cNvSpPr/>
          <p:nvPr/>
        </p:nvSpPr>
        <p:spPr>
          <a:xfrm>
            <a:off x="2681417" y="2820250"/>
            <a:ext cx="66173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endParaRPr lang="en-US" altLang="zh-TW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不可能的</a:t>
            </a:r>
            <a:endParaRPr lang="en-US" altLang="zh-TW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</a:p>
        </p:txBody>
      </p:sp>
    </p:spTree>
    <p:extLst>
      <p:ext uri="{BB962C8B-B14F-4D97-AF65-F5344CB8AC3E}">
        <p14:creationId xmlns:p14="http://schemas.microsoft.com/office/powerpoint/2010/main" val="151325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A5A9D-7509-9B3B-BE1F-8B550688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A2679B-67D5-2020-0177-521319E42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8F6E6E1-7735-25C9-3D3E-BC66EF5B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884" y="0"/>
            <a:ext cx="4904232" cy="68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64E54B0-EFC4-3E40-EFF3-73C5CEEA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52"/>
            <a:ext cx="12192000" cy="68604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5A1196-2CC7-D455-FEFB-F75B8D89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 感恩季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A91986-75C6-D5C7-A451-EE592DCC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350007"/>
            <a:ext cx="10265664" cy="38269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年終感恩奉獻</a:t>
            </a: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年節感恩見證</a:t>
            </a:r>
          </a:p>
        </p:txBody>
      </p:sp>
    </p:spTree>
    <p:extLst>
      <p:ext uri="{BB962C8B-B14F-4D97-AF65-F5344CB8AC3E}">
        <p14:creationId xmlns:p14="http://schemas.microsoft.com/office/powerpoint/2010/main" val="38332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4AD02-6D95-458B-6AE0-5BB8577E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0"/>
            <a:ext cx="10515600" cy="2042795"/>
          </a:xfrm>
        </p:spPr>
        <p:txBody>
          <a:bodyPr>
            <a:normAutofit/>
          </a:bodyPr>
          <a:lstStyle/>
          <a:p>
            <a:r>
              <a:rPr lang="en-US" altLang="zh-TW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1/25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主日和</a:t>
            </a:r>
            <a:r>
              <a:rPr lang="en-US" altLang="zh-TW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93841-BBD0-3489-DAE3-C2C3614A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241" y="3429000"/>
            <a:ext cx="6619622" cy="91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外請講員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洪真哲牧師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7CE30A1-832F-3D44-DA58-4E72AE076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t="5324" r="53585" b="50000"/>
          <a:stretch/>
        </p:blipFill>
        <p:spPr>
          <a:xfrm>
            <a:off x="838200" y="2938463"/>
            <a:ext cx="4140680" cy="30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CA2F9-E5F6-D3BF-8EC8-692DD38A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2C76F-B9A0-050A-624B-A1C8589C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2946400"/>
            <a:ext cx="9909588" cy="323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2/8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主日後</a:t>
            </a:r>
            <a:r>
              <a:rPr lang="en-US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參與懷相事工的同工留步</a:t>
            </a:r>
            <a:r>
              <a:rPr lang="en-US" altLang="zh-TW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彩燕姐將跟大家教學如何下載課程和上傳回報。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999B1F-DBDE-FAA8-14DE-702BF460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38" r="30230" b="88444"/>
          <a:stretch>
            <a:fillRect/>
          </a:stretch>
        </p:blipFill>
        <p:spPr>
          <a:xfrm>
            <a:off x="751839" y="365125"/>
            <a:ext cx="9909588" cy="23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9D5231-F3C6-AA34-5CBF-E9B10BDC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111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739D4374-CB15-7919-47D1-C2CAC8D9F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261" y="5989464"/>
            <a:ext cx="4182763" cy="912520"/>
          </a:xfrm>
        </p:spPr>
        <p:txBody>
          <a:bodyPr>
            <a:normAutofit/>
          </a:bodyPr>
          <a:lstStyle/>
          <a:p>
            <a:r>
              <a:rPr lang="zh-TW" altLang="zh-TW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以賽亞書</a:t>
            </a:r>
            <a:r>
              <a:rPr lang="en-US" altLang="zh-TW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54:1~3</a:t>
            </a:r>
            <a:endParaRPr lang="zh-TW" altLang="en-US" sz="3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45F1B-D872-75FC-E264-43ABC8AF97E2}"/>
              </a:ext>
            </a:extLst>
          </p:cNvPr>
          <p:cNvSpPr/>
          <p:nvPr/>
        </p:nvSpPr>
        <p:spPr>
          <a:xfrm>
            <a:off x="2681417" y="2820250"/>
            <a:ext cx="66173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endParaRPr lang="en-US" altLang="zh-TW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不可能的</a:t>
            </a:r>
            <a:endParaRPr lang="en-US" altLang="zh-TW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</a:p>
        </p:txBody>
      </p:sp>
    </p:spTree>
    <p:extLst>
      <p:ext uri="{BB962C8B-B14F-4D97-AF65-F5344CB8AC3E}">
        <p14:creationId xmlns:p14="http://schemas.microsoft.com/office/powerpoint/2010/main" val="356414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58D2FB-F0E1-DB6D-8009-65982D993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>
            <a:fillRect/>
          </a:stretch>
        </p:blipFill>
        <p:spPr bwMode="auto">
          <a:xfrm>
            <a:off x="0" y="-432487"/>
            <a:ext cx="12192000" cy="7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BE18A3F-2AB9-2190-5B28-9E5BC650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0A616-DC99-A019-5728-C250E407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一、面對自我軟弱缺欠</a:t>
            </a:r>
            <a:r>
              <a:rPr lang="en-US" altLang="zh-TW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zh-TW" sz="5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zh-TW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二、竭力發揮生命潛能</a:t>
            </a:r>
            <a:r>
              <a:rPr lang="en-US" altLang="zh-TW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zh-TW" sz="5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zh-TW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三、成就榮耀屬天夢想</a:t>
            </a:r>
            <a:endParaRPr lang="zh-TW" altLang="en-US" sz="5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52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06EB8E-4B00-D138-3FBF-53BF60AD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64528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耶和華 祢是我的神 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我要時時稱頌 祢的名 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祢是我的盾牌 是我的榮耀 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又是叫我抬起頭的神</a:t>
            </a:r>
          </a:p>
        </p:txBody>
      </p:sp>
    </p:spTree>
    <p:extLst>
      <p:ext uri="{BB962C8B-B14F-4D97-AF65-F5344CB8AC3E}">
        <p14:creationId xmlns:p14="http://schemas.microsoft.com/office/powerpoint/2010/main" val="203345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2EB6-A5C0-1E38-163D-C9A522DA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67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縱然仇敵圍繞攻擊我 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在祢懷中必不怕遭害 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祢是我的神 我所倚靠的 </a:t>
            </a:r>
            <a:b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祢同在使我全然得勝</a:t>
            </a:r>
          </a:p>
        </p:txBody>
      </p:sp>
    </p:spTree>
    <p:extLst>
      <p:ext uri="{BB962C8B-B14F-4D97-AF65-F5344CB8AC3E}">
        <p14:creationId xmlns:p14="http://schemas.microsoft.com/office/powerpoint/2010/main" val="41578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153</Words>
  <Application>Microsoft Office PowerPoint</Application>
  <PresentationFormat>寬螢幕</PresentationFormat>
  <Paragraphs>22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1-2月 感恩季</vt:lpstr>
      <vt:lpstr>1/25主日和2/1主日</vt:lpstr>
      <vt:lpstr>PowerPoint 簡報</vt:lpstr>
      <vt:lpstr>PowerPoint 簡報</vt:lpstr>
      <vt:lpstr>大綱</vt:lpstr>
      <vt:lpstr>耶和華 祢是我的神  我要時時稱頌 祢的名  祢是我的盾牌 是我的榮耀  又是叫我抬起頭的神</vt:lpstr>
      <vt:lpstr>縱然仇敵圍繞攻擊我  在祢懷中必不怕遭害  祢是我的神 我所倚靠的  祢同在使我全然得勝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tingju tsao</dc:creator>
  <cp:lastModifiedBy>stephen Pei</cp:lastModifiedBy>
  <cp:revision>8</cp:revision>
  <dcterms:created xsi:type="dcterms:W3CDTF">2026-01-14T10:01:05Z</dcterms:created>
  <dcterms:modified xsi:type="dcterms:W3CDTF">2026-01-16T15:16:26Z</dcterms:modified>
</cp:coreProperties>
</file>